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00A6-CD27-4591-A6FC-F5EB95F7D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DE17C9-C90E-485D-AC34-391F29246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0BA826-0508-4609-883F-D74F1944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06C4-70F9-4D8E-8D98-D514A1CE0A1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DAA88-3D76-4340-886F-BCB52528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E6503-DFBC-4711-A6D5-973CC7C1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6C90-DCCE-4EF4-89CF-71527329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3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631BD-4E0C-4699-9868-44153223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545D4D-9CE2-4165-82C7-A9D0CEF07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F34780-1E64-4C17-8A49-D14C31DF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06C4-70F9-4D8E-8D98-D514A1CE0A1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5FC63-2191-47DB-A637-65BB87ED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B38B82-A42F-4D97-A0D3-7B987FFA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6C90-DCCE-4EF4-89CF-71527329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56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C496B9-3C80-46A3-99EB-14C51D740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D5D17C-F265-41E6-BC0D-670DEA92C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E54F6A-A28A-44A3-9405-626C33EC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06C4-70F9-4D8E-8D98-D514A1CE0A1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991C2C-7A32-4A5F-8DB5-CC00D94F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FAEB0F-BBD5-45F3-9349-3174AF05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6C90-DCCE-4EF4-89CF-71527329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7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84389-2812-410E-98D7-F69DA62D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872C1-ED43-4564-898E-BC0EA81A7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28E778-1331-4C58-8DB2-BA1833CD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06C4-70F9-4D8E-8D98-D514A1CE0A1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9DE94D-AC5B-40F1-99F7-CF00D5A6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2DA12-2AAB-4FE7-B314-56C2376D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6C90-DCCE-4EF4-89CF-71527329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7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AF468-8B66-4D21-9B20-2433E948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7E622-5CEF-4491-AC8B-62C43DF4A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A9B98-68E1-4155-A315-52D9CC57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06C4-70F9-4D8E-8D98-D514A1CE0A1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13C38-1BB9-46CF-B69E-DBA2F445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87F48-91C5-4A3C-A946-ADE18089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6C90-DCCE-4EF4-89CF-71527329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34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1289D-3645-4DAE-B8B5-6650383B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85A3A-2F1A-4E3B-B090-A60525411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720EDF-BD34-43BA-9778-5A12EBEDE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A03C8-2D3E-4D2C-97AD-0A7B6381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06C4-70F9-4D8E-8D98-D514A1CE0A1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FAAE9-FECD-4B0F-B126-F0D720EE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28B2FD-B70B-413F-8D7A-C715D2AF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6C90-DCCE-4EF4-89CF-71527329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63D54-7FD8-4C7D-BDBF-8CF694A6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A12155-7250-4761-BC0C-99D12FF2E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0AE770-4A21-452F-8AE7-0571277BC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FDF94B-6E97-47F4-8385-19228CF76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AF8B39-2B52-459F-977D-333D09775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581822-F7A7-4413-8252-7403D01B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06C4-70F9-4D8E-8D98-D514A1CE0A1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EAFF10-2A43-4C8A-8DB6-163B6476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26397C-A82D-4215-B4CB-925B92DF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6C90-DCCE-4EF4-89CF-71527329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30B88-7E98-4112-97F2-536F547C8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635B10-AC5E-4AAE-B3D5-66B4CD96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06C4-70F9-4D8E-8D98-D514A1CE0A1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90F520-9F5B-48D4-A618-496E3C28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89D163-6AE3-4D71-8A76-EE927896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6C90-DCCE-4EF4-89CF-71527329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4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87E794-131F-4A47-8657-CE886D23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06C4-70F9-4D8E-8D98-D514A1CE0A1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FC5B23-A731-4625-9A1F-31C227EB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A794FD-C328-4188-92FD-2BAF9989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6C90-DCCE-4EF4-89CF-71527329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9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0D3A9-3187-4FB5-B952-C1E8C1F8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4EC8FA-6AC8-4835-8B49-5CD1633CB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FAF1AD-18D4-431C-B64B-2664BE25F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6156E-A2A0-494F-B425-9F4A4774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06C4-70F9-4D8E-8D98-D514A1CE0A1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074A74-4ABB-49C3-AC5C-D4476BA3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DE2F5-F00F-47C8-8F8B-79BF4E7D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6C90-DCCE-4EF4-89CF-71527329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1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1D451-5D96-4600-8749-44AE4D14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14D14F-647C-46F2-AACF-5F581EF78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B99D2B-A5FF-4A0C-BCB2-0EEA9113F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D29702-903B-426E-8A6E-B5C75164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06C4-70F9-4D8E-8D98-D514A1CE0A1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AD65D0-0DE3-46DE-B3A7-495048AA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2D4F61-C6FC-4D87-80BE-17A64207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6C90-DCCE-4EF4-89CF-71527329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4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AEF97-1F69-424B-BE2D-F9B00B52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07A203-D846-4909-8B2E-16600DBDA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908D70-BFCF-4062-AF4F-865F9328B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F06C4-70F9-4D8E-8D98-D514A1CE0A1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CE735-28CE-45F0-B891-8C2F3D398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6C9E20-60AC-40D8-96A7-614A783C2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06C90-DCCE-4EF4-89CF-71527329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8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A80F67-2FDD-42E9-936D-A32D4E29D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689" y="133868"/>
            <a:ext cx="1440269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57938-FF6F-4222-A642-D0111DD54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342" y="1771430"/>
            <a:ext cx="9971315" cy="1655762"/>
          </a:xfrm>
        </p:spPr>
        <p:txBody>
          <a:bodyPr>
            <a:normAutofit/>
          </a:bodyPr>
          <a:lstStyle/>
          <a:p>
            <a:r>
              <a:rPr lang="ru-RU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«Моя Россия»</a:t>
            </a: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5025F03C-3EFE-4AFB-96BD-C2572416C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12" y="4000675"/>
            <a:ext cx="12726650" cy="3295132"/>
          </a:xfrm>
          <a:prstGeom prst="rect">
            <a:avLst/>
          </a:prstGeom>
        </p:spPr>
      </p:pic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id="{287F28F1-7F94-415B-9CAC-2C6D97B4D061}"/>
              </a:ext>
            </a:extLst>
          </p:cNvPr>
          <p:cNvSpPr/>
          <p:nvPr/>
        </p:nvSpPr>
        <p:spPr>
          <a:xfrm>
            <a:off x="6959921" y="594122"/>
            <a:ext cx="5232080" cy="651655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педагога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761D406-BA09-49CB-87C0-A4A680471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4971" y="3781456"/>
            <a:ext cx="5617029" cy="1655762"/>
          </a:xfrm>
        </p:spPr>
        <p:txBody>
          <a:bodyPr/>
          <a:lstStyle/>
          <a:p>
            <a:pPr algn="r"/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Власова Светлана Ивановна, воспитатель МБДОУ «Атамановский детский сад» комбинированного вида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955AA-FD3C-4DDB-A311-A40CF1ADD595}"/>
              </a:ext>
            </a:extLst>
          </p:cNvPr>
          <p:cNvSpPr txBox="1"/>
          <p:nvPr/>
        </p:nvSpPr>
        <p:spPr>
          <a:xfrm>
            <a:off x="2242456" y="6263878"/>
            <a:ext cx="770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Новокузнецкий муниципальный округ, 2023 г.</a:t>
            </a:r>
          </a:p>
        </p:txBody>
      </p:sp>
    </p:spTree>
    <p:extLst>
      <p:ext uri="{BB962C8B-B14F-4D97-AF65-F5344CB8AC3E}">
        <p14:creationId xmlns:p14="http://schemas.microsoft.com/office/powerpoint/2010/main" val="79053368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96481B5-7953-4877-8D0F-55C5C9A89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060" y="14353"/>
            <a:ext cx="14402692" cy="6858000"/>
          </a:xfrm>
          <a:prstGeom prst="rect">
            <a:avLst/>
          </a:prstGeom>
        </p:spPr>
      </p:pic>
      <p:pic>
        <p:nvPicPr>
          <p:cNvPr id="18" name="Объект 7">
            <a:extLst>
              <a:ext uri="{FF2B5EF4-FFF2-40B4-BE49-F238E27FC236}">
                <a16:creationId xmlns:a16="http://schemas.microsoft.com/office/drawing/2014/main" id="{E619C573-9BD4-481D-BEFA-A849D4034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775" y="3981531"/>
            <a:ext cx="12726650" cy="329513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77804-2D2E-43E0-9E29-541FCD3F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5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пословицы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2A2A7-8B70-451E-A4D3-B998CDCC4A10}"/>
              </a:ext>
            </a:extLst>
          </p:cNvPr>
          <p:cNvSpPr txBox="1"/>
          <p:nvPr/>
        </p:nvSpPr>
        <p:spPr>
          <a:xfrm>
            <a:off x="2080172" y="2261705"/>
            <a:ext cx="4085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- мать,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FF11A-9154-49A2-A703-E3E8E4A34810}"/>
              </a:ext>
            </a:extLst>
          </p:cNvPr>
          <p:cNvSpPr txBox="1"/>
          <p:nvPr/>
        </p:nvSpPr>
        <p:spPr>
          <a:xfrm>
            <a:off x="5517054" y="2243362"/>
            <a:ext cx="5956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 за нее постоять.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BD4A10-02B1-430A-AB3F-E5E2B0DFACFB}"/>
              </a:ext>
            </a:extLst>
          </p:cNvPr>
          <p:cNvSpPr txBox="1"/>
          <p:nvPr/>
        </p:nvSpPr>
        <p:spPr>
          <a:xfrm>
            <a:off x="1599727" y="2882701"/>
            <a:ext cx="4085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кто родился,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A90ED-A8CD-4689-8428-D12C7D60E5B5}"/>
              </a:ext>
            </a:extLst>
          </p:cNvPr>
          <p:cNvSpPr txBox="1"/>
          <p:nvPr/>
        </p:nvSpPr>
        <p:spPr>
          <a:xfrm>
            <a:off x="5517054" y="2876767"/>
            <a:ext cx="4594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и пригодился.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0CF68-62B6-44F2-B93A-BA2E4095477B}"/>
              </a:ext>
            </a:extLst>
          </p:cNvPr>
          <p:cNvSpPr txBox="1"/>
          <p:nvPr/>
        </p:nvSpPr>
        <p:spPr>
          <a:xfrm>
            <a:off x="1377811" y="3543751"/>
            <a:ext cx="516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без родины,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D6516-161D-4F65-9143-960813242F4F}"/>
              </a:ext>
            </a:extLst>
          </p:cNvPr>
          <p:cNvSpPr txBox="1"/>
          <p:nvPr/>
        </p:nvSpPr>
        <p:spPr>
          <a:xfrm>
            <a:off x="6186469" y="3525408"/>
            <a:ext cx="5374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соловей без песни.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39C788-2542-4A66-BA85-A0353853F284}"/>
              </a:ext>
            </a:extLst>
          </p:cNvPr>
          <p:cNvSpPr txBox="1"/>
          <p:nvPr/>
        </p:nvSpPr>
        <p:spPr>
          <a:xfrm>
            <a:off x="838200" y="4169498"/>
            <a:ext cx="660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на свете ничего краше,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47D63-66F2-41CE-BB42-4FF89C62B040}"/>
              </a:ext>
            </a:extLst>
          </p:cNvPr>
          <p:cNvSpPr txBox="1"/>
          <p:nvPr/>
        </p:nvSpPr>
        <p:spPr>
          <a:xfrm>
            <a:off x="7291180" y="4144504"/>
            <a:ext cx="442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Родина наша.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8EFF2E-AC0C-4509-A720-1FBEE09AFF2A}"/>
              </a:ext>
            </a:extLst>
          </p:cNvPr>
          <p:cNvSpPr txBox="1"/>
          <p:nvPr/>
        </p:nvSpPr>
        <p:spPr>
          <a:xfrm>
            <a:off x="1377811" y="4754316"/>
            <a:ext cx="5420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Родная сторона - мать,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849A8C-D3CA-40C8-A9C8-0DB5C77B39A4}"/>
              </a:ext>
            </a:extLst>
          </p:cNvPr>
          <p:cNvSpPr txBox="1"/>
          <p:nvPr/>
        </p:nvSpPr>
        <p:spPr>
          <a:xfrm>
            <a:off x="6744734" y="4754316"/>
            <a:ext cx="4872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чужая-мачеха.</a:t>
            </a:r>
          </a:p>
        </p:txBody>
      </p:sp>
    </p:spTree>
    <p:extLst>
      <p:ext uri="{BB962C8B-B14F-4D97-AF65-F5344CB8AC3E}">
        <p14:creationId xmlns:p14="http://schemas.microsoft.com/office/powerpoint/2010/main" val="88491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2811F2A-6968-48B4-8BB8-172393143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346" y="-1"/>
            <a:ext cx="14402692" cy="7547429"/>
          </a:xfrm>
          <a:prstGeom prst="rect">
            <a:avLst/>
          </a:prstGeom>
        </p:spPr>
      </p:pic>
      <p:pic>
        <p:nvPicPr>
          <p:cNvPr id="26" name="Объект 7">
            <a:extLst>
              <a:ext uri="{FF2B5EF4-FFF2-40B4-BE49-F238E27FC236}">
                <a16:creationId xmlns:a16="http://schemas.microsoft.com/office/drawing/2014/main" id="{154AE07F-31F4-4AAC-B14B-8D43C34A9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12" y="4000675"/>
            <a:ext cx="12726650" cy="32951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3D410-1D4E-41B1-8ACA-459932E4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праздники России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28C586-CBDC-48F9-A699-A318AFD0D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60" y="1791411"/>
            <a:ext cx="6268280" cy="32751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D097BD-371C-44E5-9182-01D7EC6030FC}"/>
              </a:ext>
            </a:extLst>
          </p:cNvPr>
          <p:cNvSpPr/>
          <p:nvPr/>
        </p:nvSpPr>
        <p:spPr>
          <a:xfrm>
            <a:off x="3045453" y="5339589"/>
            <a:ext cx="6101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День защиты детей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95788B6-3B91-4D19-A4E3-76D7A8808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60" y="1791411"/>
            <a:ext cx="6268280" cy="327517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5824685-37A4-4DA4-94A7-1F1E798139CD}"/>
              </a:ext>
            </a:extLst>
          </p:cNvPr>
          <p:cNvSpPr/>
          <p:nvPr/>
        </p:nvSpPr>
        <p:spPr>
          <a:xfrm>
            <a:off x="3025759" y="5339589"/>
            <a:ext cx="615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День Ивана Купалы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D52E49-A72E-4CCB-9143-5DBB47F30DA1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1CD4E5C-6046-4EDC-A1A3-3B3DB5B805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60" y="1791410"/>
            <a:ext cx="6268280" cy="327517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2367C14-2670-47ED-A540-D1BEB2C82B0C}"/>
              </a:ext>
            </a:extLst>
          </p:cNvPr>
          <p:cNvSpPr/>
          <p:nvPr/>
        </p:nvSpPr>
        <p:spPr>
          <a:xfrm>
            <a:off x="3966057" y="5330855"/>
            <a:ext cx="4075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День матери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14D103D-0AE6-4C05-8CBC-4E7F58C02A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61" y="1771004"/>
            <a:ext cx="6268279" cy="329245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C7E2955-9936-484E-8412-72202909D154}"/>
              </a:ext>
            </a:extLst>
          </p:cNvPr>
          <p:cNvSpPr/>
          <p:nvPr/>
        </p:nvSpPr>
        <p:spPr>
          <a:xfrm>
            <a:off x="2234723" y="5322858"/>
            <a:ext cx="7987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День народного единства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F60FA27-69D0-49C1-9C72-1BC90154DF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01" y="1746268"/>
            <a:ext cx="6268280" cy="331643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5F97B36-6BDA-4B94-9EBC-2EEA6D078912}"/>
              </a:ext>
            </a:extLst>
          </p:cNvPr>
          <p:cNvSpPr/>
          <p:nvPr/>
        </p:nvSpPr>
        <p:spPr>
          <a:xfrm>
            <a:off x="1661967" y="5293118"/>
            <a:ext cx="9185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День рождения Деда Мороза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7F7B7D-1649-4EA0-9A8C-7ADBBE229D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39" y="1731927"/>
            <a:ext cx="6268279" cy="333962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D6D7A11-DAB5-43F5-A0AF-FBD251A85D37}"/>
              </a:ext>
            </a:extLst>
          </p:cNvPr>
          <p:cNvSpPr/>
          <p:nvPr/>
        </p:nvSpPr>
        <p:spPr>
          <a:xfrm>
            <a:off x="2342757" y="5366000"/>
            <a:ext cx="747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День Российского Флага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24CB06E-45A8-4C67-93A3-CD165A2FAC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50" y="1748841"/>
            <a:ext cx="6268279" cy="33694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4AA3516-E117-4C2D-826F-70AE41F31729}"/>
              </a:ext>
            </a:extLst>
          </p:cNvPr>
          <p:cNvSpPr/>
          <p:nvPr/>
        </p:nvSpPr>
        <p:spPr>
          <a:xfrm>
            <a:off x="1504873" y="5338852"/>
            <a:ext cx="9499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День семьи, любви и верности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9F5B2CD-E066-49D6-B867-9437DADBB8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98" y="1721535"/>
            <a:ext cx="6268279" cy="335038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E90AD68-5644-4A52-BAEC-4E63F69A5580}"/>
              </a:ext>
            </a:extLst>
          </p:cNvPr>
          <p:cNvSpPr/>
          <p:nvPr/>
        </p:nvSpPr>
        <p:spPr>
          <a:xfrm>
            <a:off x="4289599" y="5366000"/>
            <a:ext cx="362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Масленица</a:t>
            </a:r>
            <a:endParaRPr lang="ru-RU" sz="5400" b="1" cap="none" spc="0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DA82BF9-F7BA-4A11-9339-13FA1DCE09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01" y="1765779"/>
            <a:ext cx="6268277" cy="33033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69E5E67-7A3A-4CC7-BEDA-62A6FBDD4516}"/>
              </a:ext>
            </a:extLst>
          </p:cNvPr>
          <p:cNvSpPr/>
          <p:nvPr/>
        </p:nvSpPr>
        <p:spPr>
          <a:xfrm>
            <a:off x="4535478" y="5392411"/>
            <a:ext cx="3438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Рождество</a:t>
            </a:r>
          </a:p>
        </p:txBody>
      </p:sp>
      <p:pic>
        <p:nvPicPr>
          <p:cNvPr id="61" name="Объект 3">
            <a:extLst>
              <a:ext uri="{FF2B5EF4-FFF2-40B4-BE49-F238E27FC236}">
                <a16:creationId xmlns:a16="http://schemas.microsoft.com/office/drawing/2014/main" id="{EFAED4B6-208C-4099-B480-D7DFB7534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89" y="1755475"/>
            <a:ext cx="6268277" cy="333654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57C1A26-0E72-45A9-9555-C5ECDFC0ACA1}"/>
              </a:ext>
            </a:extLst>
          </p:cNvPr>
          <p:cNvSpPr/>
          <p:nvPr/>
        </p:nvSpPr>
        <p:spPr>
          <a:xfrm>
            <a:off x="4207501" y="5467987"/>
            <a:ext cx="3953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День России</a:t>
            </a:r>
          </a:p>
        </p:txBody>
      </p:sp>
    </p:spTree>
    <p:extLst>
      <p:ext uri="{BB962C8B-B14F-4D97-AF65-F5344CB8AC3E}">
        <p14:creationId xmlns:p14="http://schemas.microsoft.com/office/powerpoint/2010/main" val="871602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5" grpId="0"/>
      <p:bldP spid="35" grpId="1"/>
      <p:bldP spid="37" grpId="0"/>
      <p:bldP spid="37" grpId="1"/>
      <p:bldP spid="39" grpId="0"/>
      <p:bldP spid="39" grpId="1"/>
      <p:bldP spid="41" grpId="0"/>
      <p:bldP spid="41" grpId="1"/>
      <p:bldP spid="52" grpId="0"/>
      <p:bldP spid="52" grpId="2"/>
      <p:bldP spid="56" grpId="0"/>
      <p:bldP spid="56" grpId="1"/>
      <p:bldP spid="58" grpId="0"/>
      <p:bldP spid="58" grpId="1"/>
      <p:bldP spid="60" grpId="0"/>
      <p:bldP spid="60" grpId="1"/>
      <p:bldP spid="62" grpId="0"/>
      <p:bldP spid="6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27D1BE-66F7-447B-8BA0-E483EC74D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346" y="0"/>
            <a:ext cx="14402692" cy="6858000"/>
          </a:xfrm>
          <a:prstGeom prst="rect">
            <a:avLst/>
          </a:prstGeom>
        </p:spPr>
      </p:pic>
      <p:pic>
        <p:nvPicPr>
          <p:cNvPr id="12" name="Объект 7">
            <a:extLst>
              <a:ext uri="{FF2B5EF4-FFF2-40B4-BE49-F238E27FC236}">
                <a16:creationId xmlns:a16="http://schemas.microsoft.com/office/drawing/2014/main" id="{0EE5A1B8-C77E-431B-8B98-DA069A194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12" y="4000675"/>
            <a:ext cx="12726650" cy="32951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3C5C8-FBDC-48EA-92CB-8FB55400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C7A4EB0-8DB8-4D74-BC4B-A70EF3B3EB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4354" r="776" b="1848"/>
          <a:stretch/>
        </p:blipFill>
        <p:spPr>
          <a:xfrm>
            <a:off x="2490545" y="1835446"/>
            <a:ext cx="7209183" cy="269019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799B12-55CF-45A4-B14E-19085E8F58A6}"/>
              </a:ext>
            </a:extLst>
          </p:cNvPr>
          <p:cNvSpPr txBox="1"/>
          <p:nvPr/>
        </p:nvSpPr>
        <p:spPr>
          <a:xfrm>
            <a:off x="2236630" y="4580175"/>
            <a:ext cx="7328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 О С </a:t>
            </a:r>
            <a:r>
              <a:rPr lang="ru-RU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62F7E7-4031-47B6-91F2-77D66CB82A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4138" r="1821" b="3860"/>
          <a:stretch/>
        </p:blipFill>
        <p:spPr>
          <a:xfrm>
            <a:off x="2490546" y="1839972"/>
            <a:ext cx="7209182" cy="269019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2E34A7-82F9-4DAF-B137-0928DF87A9B7}"/>
              </a:ext>
            </a:extLst>
          </p:cNvPr>
          <p:cNvSpPr txBox="1"/>
          <p:nvPr/>
        </p:nvSpPr>
        <p:spPr>
          <a:xfrm>
            <a:off x="3173891" y="4545333"/>
            <a:ext cx="5844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 И М Н</a:t>
            </a:r>
          </a:p>
        </p:txBody>
      </p:sp>
      <p:pic>
        <p:nvPicPr>
          <p:cNvPr id="19" name="Объект 4">
            <a:extLst>
              <a:ext uri="{FF2B5EF4-FFF2-40B4-BE49-F238E27FC236}">
                <a16:creationId xmlns:a16="http://schemas.microsoft.com/office/drawing/2014/main" id="{AD5CF06C-B47B-4826-AE91-C0A0764969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t="4511" r="1745" b="4232"/>
          <a:stretch/>
        </p:blipFill>
        <p:spPr>
          <a:xfrm>
            <a:off x="2490546" y="1809630"/>
            <a:ext cx="7209182" cy="27182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3C9811-B90E-4FA9-8617-A6342DF9F94D}"/>
              </a:ext>
            </a:extLst>
          </p:cNvPr>
          <p:cNvSpPr txBox="1"/>
          <p:nvPr/>
        </p:nvSpPr>
        <p:spPr>
          <a:xfrm>
            <a:off x="3488526" y="4627129"/>
            <a:ext cx="5479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ОСКВА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416D38-8D3C-4D12-925C-E255B7C94E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t="6632" r="4173" b="8254"/>
          <a:stretch/>
        </p:blipFill>
        <p:spPr>
          <a:xfrm>
            <a:off x="2490546" y="1800580"/>
            <a:ext cx="7209182" cy="271665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9A1462-5F90-435D-B642-8B027DE060CA}"/>
              </a:ext>
            </a:extLst>
          </p:cNvPr>
          <p:cNvSpPr txBox="1"/>
          <p:nvPr/>
        </p:nvSpPr>
        <p:spPr>
          <a:xfrm>
            <a:off x="2854354" y="4629038"/>
            <a:ext cx="6748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 О Д И Н А</a:t>
            </a:r>
          </a:p>
        </p:txBody>
      </p:sp>
    </p:spTree>
    <p:extLst>
      <p:ext uri="{BB962C8B-B14F-4D97-AF65-F5344CB8AC3E}">
        <p14:creationId xmlns:p14="http://schemas.microsoft.com/office/powerpoint/2010/main" val="332169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8" grpId="0"/>
      <p:bldP spid="18" grpId="1"/>
      <p:bldP spid="20" grpId="0"/>
      <p:bldP spid="20" grpId="1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67B927-B832-4F4E-901A-3C513FAF7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346" y="-100081"/>
            <a:ext cx="14402692" cy="6858000"/>
          </a:xfrm>
          <a:prstGeom prst="rect">
            <a:avLst/>
          </a:prstGeom>
        </p:spPr>
      </p:pic>
      <p:pic>
        <p:nvPicPr>
          <p:cNvPr id="28" name="Объект 7">
            <a:extLst>
              <a:ext uri="{FF2B5EF4-FFF2-40B4-BE49-F238E27FC236}">
                <a16:creationId xmlns:a16="http://schemas.microsoft.com/office/drawing/2014/main" id="{6C7B43DE-DE41-4404-87C2-4ED4852A1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12" y="4000675"/>
            <a:ext cx="12726650" cy="32951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956C5-18E3-43DE-87EC-39723D0E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 «Моя Россия»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FFFF3F-946F-4B51-A41F-0D5711801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90" y="905081"/>
            <a:ext cx="5286375" cy="5286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AD0B95-0E1E-4F6B-B58D-27CCD4965E33}"/>
              </a:ext>
            </a:extLst>
          </p:cNvPr>
          <p:cNvSpPr txBox="1"/>
          <p:nvPr/>
        </p:nvSpPr>
        <p:spPr>
          <a:xfrm>
            <a:off x="446377" y="2385397"/>
            <a:ext cx="5286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 народе этот цветок называют «огонек», «жарок» и «сибирская роза».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01C93-A7DA-4A37-8D73-53FEDC0708F2}"/>
              </a:ext>
            </a:extLst>
          </p:cNvPr>
          <p:cNvSpPr txBox="1"/>
          <p:nvPr/>
        </p:nvSpPr>
        <p:spPr>
          <a:xfrm>
            <a:off x="7880235" y="3882887"/>
            <a:ext cx="300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   у   п    а   л    ь</a:t>
            </a:r>
            <a:r>
              <a:rPr lang="ru-RU" sz="1100" dirty="0"/>
              <a:t> </a:t>
            </a:r>
            <a:r>
              <a:rPr lang="ru-RU" dirty="0"/>
              <a:t>  н   и   ц   а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7BE5BC-B669-4CEB-8456-7911E0B7EEF0}"/>
              </a:ext>
            </a:extLst>
          </p:cNvPr>
          <p:cNvSpPr txBox="1"/>
          <p:nvPr/>
        </p:nvSpPr>
        <p:spPr>
          <a:xfrm>
            <a:off x="499339" y="2426376"/>
            <a:ext cx="5215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2.Полуводное животное, родственное полевке.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C29EB-49E0-4144-86AE-071DA1627B8F}"/>
              </a:ext>
            </a:extLst>
          </p:cNvPr>
          <p:cNvSpPr txBox="1"/>
          <p:nvPr/>
        </p:nvSpPr>
        <p:spPr>
          <a:xfrm>
            <a:off x="9594574" y="3604591"/>
            <a:ext cx="30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д</a:t>
            </a:r>
          </a:p>
          <a:p>
            <a:pPr algn="ctr"/>
            <a:r>
              <a:rPr lang="ru-RU" dirty="0"/>
              <a:t>а</a:t>
            </a:r>
          </a:p>
          <a:p>
            <a:pPr algn="ctr"/>
            <a:r>
              <a:rPr lang="ru-RU" dirty="0"/>
              <a:t>т</a:t>
            </a:r>
          </a:p>
          <a:p>
            <a:pPr algn="ctr"/>
            <a:r>
              <a:rPr lang="ru-RU" dirty="0"/>
              <a:t>р</a:t>
            </a:r>
          </a:p>
          <a:p>
            <a:pPr algn="ctr"/>
            <a:r>
              <a:rPr lang="ru-RU" dirty="0"/>
              <a:t>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A94431-15B4-437A-ADE3-25973BA57548}"/>
              </a:ext>
            </a:extLst>
          </p:cNvPr>
          <p:cNvSpPr txBox="1"/>
          <p:nvPr/>
        </p:nvSpPr>
        <p:spPr>
          <a:xfrm>
            <a:off x="9011479" y="4159886"/>
            <a:ext cx="30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</a:p>
          <a:p>
            <a:r>
              <a:rPr lang="ru-RU" dirty="0"/>
              <a:t>с</a:t>
            </a:r>
          </a:p>
          <a:p>
            <a:r>
              <a:rPr lang="ru-RU" dirty="0"/>
              <a:t>и</a:t>
            </a:r>
          </a:p>
          <a:p>
            <a:r>
              <a:rPr lang="ru-RU" dirty="0"/>
              <a:t>ч</a:t>
            </a:r>
          </a:p>
          <a:p>
            <a:r>
              <a:rPr lang="ru-RU" dirty="0"/>
              <a:t>к</a:t>
            </a:r>
          </a:p>
          <a:p>
            <a:r>
              <a:rPr lang="ru-RU" dirty="0"/>
              <a:t>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D89419-94DC-4799-892C-B676B423BB08}"/>
              </a:ext>
            </a:extLst>
          </p:cNvPr>
          <p:cNvSpPr txBox="1"/>
          <p:nvPr/>
        </p:nvSpPr>
        <p:spPr>
          <a:xfrm>
            <a:off x="7880235" y="3299791"/>
            <a:ext cx="24454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</a:p>
          <a:p>
            <a:pPr algn="ctr"/>
            <a:r>
              <a:rPr lang="ru-RU" dirty="0"/>
              <a:t>с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о</a:t>
            </a:r>
          </a:p>
          <a:p>
            <a:pPr algn="ctr"/>
            <a:r>
              <a:rPr lang="ru-RU" dirty="0"/>
              <a:t>п</a:t>
            </a:r>
          </a:p>
          <a:p>
            <a:pPr algn="ctr"/>
            <a:r>
              <a:rPr lang="ru-RU" dirty="0"/>
              <a:t>а</a:t>
            </a:r>
          </a:p>
          <a:p>
            <a:pPr algn="ctr">
              <a:spcAft>
                <a:spcPts val="300"/>
              </a:spcAft>
            </a:pPr>
            <a:r>
              <a:rPr lang="ru-RU" dirty="0"/>
              <a:t>е</a:t>
            </a:r>
          </a:p>
          <a:p>
            <a:pPr algn="ctr">
              <a:spcAft>
                <a:spcPts val="300"/>
              </a:spcAft>
            </a:pPr>
            <a:r>
              <a:rPr lang="ru-RU" dirty="0"/>
              <a:t>м</a:t>
            </a:r>
          </a:p>
          <a:p>
            <a:pPr algn="ctr"/>
            <a:r>
              <a:rPr lang="ru-RU" dirty="0"/>
              <a:t>ы</a:t>
            </a:r>
          </a:p>
          <a:p>
            <a:pPr algn="ctr"/>
            <a:r>
              <a:rPr lang="ru-RU" dirty="0"/>
              <a:t>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EA3318-CCAB-42A3-B964-ADC7752721EB}"/>
              </a:ext>
            </a:extLst>
          </p:cNvPr>
          <p:cNvSpPr txBox="1"/>
          <p:nvPr/>
        </p:nvSpPr>
        <p:spPr>
          <a:xfrm>
            <a:off x="5900219" y="4674561"/>
            <a:ext cx="225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   а   с    т    о   ч   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B70ED6-E35C-4A1E-B3B2-828A5A2053A4}"/>
              </a:ext>
            </a:extLst>
          </p:cNvPr>
          <p:cNvSpPr txBox="1"/>
          <p:nvPr/>
        </p:nvSpPr>
        <p:spPr>
          <a:xfrm>
            <a:off x="6732104" y="3299791"/>
            <a:ext cx="202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   е    р   н        к   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4A5DC1-8E09-42FB-8C51-37D584A3619D}"/>
              </a:ext>
            </a:extLst>
          </p:cNvPr>
          <p:cNvSpPr txBox="1"/>
          <p:nvPr/>
        </p:nvSpPr>
        <p:spPr>
          <a:xfrm>
            <a:off x="10131908" y="1285461"/>
            <a:ext cx="33730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</a:p>
          <a:p>
            <a:r>
              <a:rPr lang="ru-RU" dirty="0"/>
              <a:t>и</a:t>
            </a:r>
          </a:p>
          <a:p>
            <a:r>
              <a:rPr lang="ru-RU" dirty="0"/>
              <a:t>с</a:t>
            </a:r>
          </a:p>
          <a:p>
            <a:r>
              <a:rPr lang="ru-RU" dirty="0"/>
              <a:t>т</a:t>
            </a:r>
          </a:p>
          <a:p>
            <a:r>
              <a:rPr lang="ru-RU" dirty="0"/>
              <a:t>в</a:t>
            </a:r>
          </a:p>
          <a:p>
            <a:r>
              <a:rPr lang="ru-RU" dirty="0"/>
              <a:t>е</a:t>
            </a:r>
          </a:p>
          <a:p>
            <a:pPr>
              <a:spcAft>
                <a:spcPts val="300"/>
              </a:spcAft>
            </a:pPr>
            <a:r>
              <a:rPr lang="ru-RU" dirty="0"/>
              <a:t>н</a:t>
            </a:r>
          </a:p>
          <a:p>
            <a:pPr>
              <a:spcAft>
                <a:spcPts val="600"/>
              </a:spcAft>
            </a:pPr>
            <a:r>
              <a:rPr lang="ru-RU" dirty="0"/>
              <a:t>н</a:t>
            </a:r>
          </a:p>
          <a:p>
            <a:r>
              <a:rPr lang="ru-RU" dirty="0"/>
              <a:t>и</a:t>
            </a:r>
          </a:p>
          <a:p>
            <a:endParaRPr lang="ru-RU" dirty="0"/>
          </a:p>
          <a:p>
            <a:r>
              <a:rPr lang="ru-RU" dirty="0"/>
              <a:t>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19D402-D196-4179-BBCC-C5A0C437556E}"/>
              </a:ext>
            </a:extLst>
          </p:cNvPr>
          <p:cNvSpPr txBox="1"/>
          <p:nvPr/>
        </p:nvSpPr>
        <p:spPr>
          <a:xfrm>
            <a:off x="499339" y="2422628"/>
            <a:ext cx="4558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3.Гриб, имеющий тезку в животном мире.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BFD4CA-2569-4DA2-BDE9-67267157C455}"/>
              </a:ext>
            </a:extLst>
          </p:cNvPr>
          <p:cNvSpPr txBox="1"/>
          <p:nvPr/>
        </p:nvSpPr>
        <p:spPr>
          <a:xfrm>
            <a:off x="522839" y="2422628"/>
            <a:ext cx="4691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4.Все добытое из недр земли.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5ACC96-8D93-45BE-8141-F58623DE7FD4}"/>
              </a:ext>
            </a:extLst>
          </p:cNvPr>
          <p:cNvSpPr txBox="1"/>
          <p:nvPr/>
        </p:nvSpPr>
        <p:spPr>
          <a:xfrm>
            <a:off x="489400" y="2376637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5.Птица – предвестница весны.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86F408-D5B1-4CDB-9139-36D1FC8DCF05}"/>
              </a:ext>
            </a:extLst>
          </p:cNvPr>
          <p:cNvSpPr txBox="1"/>
          <p:nvPr/>
        </p:nvSpPr>
        <p:spPr>
          <a:xfrm>
            <a:off x="509587" y="2385397"/>
            <a:ext cx="47177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6.Ягода, полезная для здоровья глаз.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7C2D53-B9E6-4122-89B7-12876C6AC507}"/>
              </a:ext>
            </a:extLst>
          </p:cNvPr>
          <p:cNvSpPr txBox="1"/>
          <p:nvPr/>
        </p:nvSpPr>
        <p:spPr>
          <a:xfrm>
            <a:off x="480391" y="2459504"/>
            <a:ext cx="4820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7.Родственница елки, сбрасывающая иголки.</a:t>
            </a:r>
          </a:p>
        </p:txBody>
      </p:sp>
    </p:spTree>
    <p:extLst>
      <p:ext uri="{BB962C8B-B14F-4D97-AF65-F5344CB8AC3E}">
        <p14:creationId xmlns:p14="http://schemas.microsoft.com/office/powerpoint/2010/main" val="36065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  <p:bldP spid="13" grpId="1"/>
      <p:bldP spid="14" grpId="0"/>
      <p:bldP spid="18" grpId="0"/>
      <p:bldP spid="20" grpId="0"/>
      <p:bldP spid="22" grpId="0"/>
      <p:bldP spid="24" grpId="0"/>
      <p:bldP spid="26" grpId="0"/>
      <p:bldP spid="27" grpId="0"/>
      <p:bldP spid="27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6722AF-7F05-4BE1-9E6E-FA968AB6F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346" y="0"/>
            <a:ext cx="1440269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FFD3D-33A0-45D6-A97B-88122F15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слово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4EDFE-A147-4B27-9FF8-2FD48C095BCE}"/>
              </a:ext>
            </a:extLst>
          </p:cNvPr>
          <p:cNvSpPr txBox="1"/>
          <p:nvPr/>
        </p:nvSpPr>
        <p:spPr>
          <a:xfrm>
            <a:off x="1338469" y="2843831"/>
            <a:ext cx="920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</a:p>
        </p:txBody>
      </p:sp>
      <p:pic>
        <p:nvPicPr>
          <p:cNvPr id="5" name="Объект 7">
            <a:extLst>
              <a:ext uri="{FF2B5EF4-FFF2-40B4-BE49-F238E27FC236}">
                <a16:creationId xmlns:a16="http://schemas.microsoft.com/office/drawing/2014/main" id="{7FF29378-5A90-463D-90F2-725B09997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12" y="4000675"/>
            <a:ext cx="12726650" cy="32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1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A057CE-EC93-4F1F-9AA1-7E4B327A7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346" y="0"/>
            <a:ext cx="1440269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66E8DE-FBAB-4EC6-B5DF-078DEA0B2431}"/>
              </a:ext>
            </a:extLst>
          </p:cNvPr>
          <p:cNvSpPr txBox="1"/>
          <p:nvPr/>
        </p:nvSpPr>
        <p:spPr>
          <a:xfrm>
            <a:off x="3584712" y="611628"/>
            <a:ext cx="5022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6DC6BA-865B-4C2F-A4CB-ABED84810E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4760" r="1524" b="5541"/>
          <a:stretch/>
        </p:blipFill>
        <p:spPr>
          <a:xfrm>
            <a:off x="1630017" y="2034554"/>
            <a:ext cx="8931965" cy="278889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0CF1E8B-0770-4E88-9228-055CAEEE6405}"/>
              </a:ext>
            </a:extLst>
          </p:cNvPr>
          <p:cNvSpPr/>
          <p:nvPr/>
        </p:nvSpPr>
        <p:spPr>
          <a:xfrm>
            <a:off x="3604590" y="2034554"/>
            <a:ext cx="2663688" cy="2788892"/>
          </a:xfrm>
          <a:prstGeom prst="ellipse">
            <a:avLst/>
          </a:prstGeom>
          <a:solidFill>
            <a:schemeClr val="lt1">
              <a:alpha val="20000"/>
            </a:schemeClr>
          </a:solidFill>
          <a:ln w="4445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8C02655-306B-4EA7-AC61-31C39AE1BA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/>
          <a:stretch/>
        </p:blipFill>
        <p:spPr>
          <a:xfrm>
            <a:off x="1630017" y="2046636"/>
            <a:ext cx="8820268" cy="278285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1B7B4C21-1AF4-4DE5-8FA0-44CF5DDAA678}"/>
              </a:ext>
            </a:extLst>
          </p:cNvPr>
          <p:cNvSpPr/>
          <p:nvPr/>
        </p:nvSpPr>
        <p:spPr>
          <a:xfrm>
            <a:off x="1457738" y="2028513"/>
            <a:ext cx="2663688" cy="2788892"/>
          </a:xfrm>
          <a:prstGeom prst="ellipse">
            <a:avLst/>
          </a:prstGeom>
          <a:solidFill>
            <a:schemeClr val="lt1">
              <a:alpha val="20000"/>
            </a:schemeClr>
          </a:solidFill>
          <a:ln w="4445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259D1-85C5-454A-9E4C-91C78A4241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/>
          <a:stretch/>
        </p:blipFill>
        <p:spPr>
          <a:xfrm>
            <a:off x="1630017" y="2049087"/>
            <a:ext cx="8931965" cy="278889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359E1CE0-BFA6-48D2-B897-FADBEF5168C7}"/>
              </a:ext>
            </a:extLst>
          </p:cNvPr>
          <p:cNvSpPr/>
          <p:nvPr/>
        </p:nvSpPr>
        <p:spPr>
          <a:xfrm>
            <a:off x="3676846" y="2152959"/>
            <a:ext cx="2519176" cy="2540000"/>
          </a:xfrm>
          <a:prstGeom prst="ellipse">
            <a:avLst/>
          </a:prstGeom>
          <a:solidFill>
            <a:schemeClr val="lt1">
              <a:alpha val="20000"/>
            </a:schemeClr>
          </a:solidFill>
          <a:ln w="4445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Объект 7">
            <a:extLst>
              <a:ext uri="{FF2B5EF4-FFF2-40B4-BE49-F238E27FC236}">
                <a16:creationId xmlns:a16="http://schemas.microsoft.com/office/drawing/2014/main" id="{54233025-97A0-4A37-89C2-42065651A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12" y="4000675"/>
            <a:ext cx="12726650" cy="32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18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A80F67-2FDD-42E9-936D-A32D4E29D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689" y="133868"/>
            <a:ext cx="1440269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57938-FF6F-4222-A642-D0111DD54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342" y="1771430"/>
            <a:ext cx="9971315" cy="1655762"/>
          </a:xfrm>
        </p:spPr>
        <p:txBody>
          <a:bodyPr>
            <a:normAutofit/>
          </a:bodyPr>
          <a:lstStyle/>
          <a:p>
            <a:r>
              <a:rPr lang="ru-RU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«Моя Россия»</a:t>
            </a: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5025F03C-3EFE-4AFB-96BD-C2572416C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12" y="4000675"/>
            <a:ext cx="12726650" cy="3295132"/>
          </a:xfrm>
          <a:prstGeom prst="rect">
            <a:avLst/>
          </a:prstGeom>
        </p:spPr>
      </p:pic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id="{287F28F1-7F94-415B-9CAC-2C6D97B4D061}"/>
              </a:ext>
            </a:extLst>
          </p:cNvPr>
          <p:cNvSpPr/>
          <p:nvPr/>
        </p:nvSpPr>
        <p:spPr>
          <a:xfrm>
            <a:off x="6959921" y="594122"/>
            <a:ext cx="5232080" cy="651655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педагога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761D406-BA09-49CB-87C0-A4A680471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4971" y="3781456"/>
            <a:ext cx="5617029" cy="1655762"/>
          </a:xfrm>
        </p:spPr>
        <p:txBody>
          <a:bodyPr/>
          <a:lstStyle/>
          <a:p>
            <a:pPr algn="r"/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Власова Светлана Ивановна, воспитатель МБДОУ «Атамановский детский сад» комбинированного вида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955AA-FD3C-4DDB-A311-A40CF1ADD595}"/>
              </a:ext>
            </a:extLst>
          </p:cNvPr>
          <p:cNvSpPr txBox="1"/>
          <p:nvPr/>
        </p:nvSpPr>
        <p:spPr>
          <a:xfrm>
            <a:off x="2242456" y="6263878"/>
            <a:ext cx="770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Новокузнецкий муниципальный округ, 2023 г.</a:t>
            </a:r>
          </a:p>
        </p:txBody>
      </p:sp>
    </p:spTree>
    <p:extLst>
      <p:ext uri="{BB962C8B-B14F-4D97-AF65-F5344CB8AC3E}">
        <p14:creationId xmlns:p14="http://schemas.microsoft.com/office/powerpoint/2010/main" val="345884584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F1AF1-F3AA-417F-938B-F4AF8EDA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398957-66CA-4C13-B26E-6D0B2A687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7">
            <a:extLst>
              <a:ext uri="{FF2B5EF4-FFF2-40B4-BE49-F238E27FC236}">
                <a16:creationId xmlns:a16="http://schemas.microsoft.com/office/drawing/2014/main" id="{AF33348A-56B1-49BD-8D8F-50DA056B6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12" y="4000675"/>
            <a:ext cx="12726650" cy="32951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B5BA94-29D3-4F62-ADC4-4A6A4FB51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346" y="0"/>
            <a:ext cx="14402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08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284</Words>
  <Application>Microsoft Office PowerPoint</Application>
  <PresentationFormat>Широкоэкранный</PresentationFormat>
  <Paragraphs>83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Викторина «Моя Россия»</vt:lpstr>
      <vt:lpstr>Продолжи пословицы</vt:lpstr>
      <vt:lpstr>Угадай праздники России</vt:lpstr>
      <vt:lpstr>Ребусы</vt:lpstr>
      <vt:lpstr>Кроссворд «Моя Россия»</vt:lpstr>
      <vt:lpstr>Собери слово</vt:lpstr>
      <vt:lpstr>Презентация PowerPoint</vt:lpstr>
      <vt:lpstr>Викторина «Моя Россия»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user user</cp:lastModifiedBy>
  <cp:revision>57</cp:revision>
  <dcterms:created xsi:type="dcterms:W3CDTF">2023-10-22T08:48:05Z</dcterms:created>
  <dcterms:modified xsi:type="dcterms:W3CDTF">2023-11-03T06:13:17Z</dcterms:modified>
</cp:coreProperties>
</file>